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70" r:id="rId6"/>
    <p:sldId id="271" r:id="rId7"/>
    <p:sldId id="258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FF554A-659E-4FF8-9C15-586A4D973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8040995-8967-49F7-B447-F5CE141C1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38EDA1-DC0F-498B-977B-5A52B9C9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32783A-F77D-4BAA-ABA0-8F9B1403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C27D81-7495-4A16-9B3A-15B9EE53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63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5BC3D5-0AAF-4181-8B1C-27234937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F31C02F-C320-432E-8E8F-ECFF7CA5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C78DE1-6F39-422E-9059-7A3B17A9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573F5D-91FD-4A46-A17F-0FBFAF5F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9EA974-E075-412A-A04B-381AAFD8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13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27AFF7F-A867-4389-B0C2-44F4CE233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2F44460-81E8-4B2C-8716-6F6591B68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8BEB7F-6B73-443C-AA4A-693DA48A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1D9A3E-E11D-48FC-B420-1B81EBAA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B3804B-18EE-49E0-9A20-1D3A1544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12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9261A5-65E8-4560-A097-A1361C77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40DFF1-C171-482F-8EBE-D6C752DB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DF1F67-115F-44AC-AD99-675E3002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E4645A-0C65-41F8-9188-CC513744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1F69D3-ACC8-4D48-834C-891C1A2C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507ED0-B14D-4163-BE29-FAF0B945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0E08C0-22DD-442F-9E4D-90F3DCFBD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48CC94-DF1C-40DD-AB39-33D7B8F2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8D52E0-83AC-4A6D-92BF-FE15D3F2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7C65A3-AEEA-4264-B493-1CE96529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69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6D1FD7-B138-4A1C-B58D-3CDA6C42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C5641C-C1C2-4CC0-B064-EA6055B9A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6C4CA5-2C11-494C-9D91-B822A67CA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A62A3B3-2D96-4379-9074-2FE1E86A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142356-47F2-4FC3-8522-7AFD8C1A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2CFA27-434E-4554-A58D-4056439B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24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B36887-6015-4A04-80CC-6B4EDB19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7C3BBC-CC1B-4D73-9AA1-138FF7F42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89A30D-D646-4B15-9425-5B2D11BC2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7B16E9-853B-41BE-ADA7-1D440294C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1AE6993-1371-4721-9EBD-EAC48A7A3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1E1EA1-D898-4AE4-A8C4-5DE6D4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1BF346D-FE37-4857-965E-A80298CB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5E29E43-8833-493B-877A-3C504A33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87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132557-77F0-41FD-854A-3D3D8802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3A6F707-A8A5-4D87-BDB4-AEAF6CD1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0596B1-99B4-4CBF-BCE2-692D0E83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47893B-054B-4ABA-B947-D88320DC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3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F9E7D35-8103-4033-8DB4-C4F64D12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E85EF57-819B-4AEC-AC9D-2FBED673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63E734-C7DC-4506-93B1-26D555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20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C892B-1B99-419F-85E4-5C98FD0D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65B494-60EA-40CA-B111-C2287276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0C3E13-77EB-439B-A3D7-B2FDC5197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D6808C-4467-4549-B871-5C60B967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41CAE06-6456-421B-9D7F-701FB860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589D489-E2CF-428E-AA4A-E2283165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91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4EE57-8343-4200-B34D-BE281BCD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18EF46B-484A-479F-B5E7-989F37FFB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57B62C-C273-4ADA-8F1F-7535FCECD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98F1AB-AB51-4478-9A47-18C10CDE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37734F-BED2-4343-B374-6EB20476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A8BD62-A667-4314-A29E-7CBB23C4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5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2D96806-18E9-4383-B5D0-8A655A26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7F1BA7-3C58-4B00-8933-EAAE43C6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5EC992-60B4-464B-ABFD-E7B580BC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8ADA-3AEB-47F1-A7C7-F16C294D067D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8B4C5C-7B8E-4F87-AF5E-29296AE3E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B9CE6A-CA00-4426-82AA-8927E899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2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/>
              <a:t>Kolonnetrasé</a:t>
            </a:r>
          </a:p>
        </p:txBody>
      </p:sp>
      <p:pic>
        <p:nvPicPr>
          <p:cNvPr id="1026" name="Picture 2" descr="Vårslippet logo 2022">
            <a:extLst>
              <a:ext uri="{FF2B5EF4-FFF2-40B4-BE49-F238E27FC236}">
                <a16:creationId xmlns:a16="http://schemas.microsoft.com/office/drawing/2014/main" id="{820B7572-04DA-497B-B297-B00C43ED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>
            <a:normAutofit/>
          </a:bodyPr>
          <a:lstStyle/>
          <a:p>
            <a:r>
              <a:rPr lang="nb-NO" dirty="0"/>
              <a:t>Estimert tidsskjema kortesje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CC79E06-3EDA-4D6C-AD8F-42A2CA9FDD29}"/>
              </a:ext>
            </a:extLst>
          </p:cNvPr>
          <p:cNvSpPr txBox="1">
            <a:spLocks/>
          </p:cNvSpPr>
          <p:nvPr/>
        </p:nvSpPr>
        <p:spPr>
          <a:xfrm>
            <a:off x="858415" y="1645336"/>
            <a:ext cx="10767527" cy="1783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Oppmøte Tyrigrava		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Avreise kortesje fra Tyrigrava	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11:00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Passering påkjøring E-18 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11:10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Passering Operatunellen 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11:20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Passering Sandvika	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11:35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Passering Sollihøgda	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11:50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Ankomst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Sundvolden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	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12:15</a:t>
            </a:r>
          </a:p>
          <a:p>
            <a:pPr algn="l"/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173619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/>
              <a:t>Trasé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4DE0869-258E-4510-8590-1D66EBE64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48" t="30247" r="22015" b="19804"/>
          <a:stretch/>
        </p:blipFill>
        <p:spPr>
          <a:xfrm>
            <a:off x="2782973" y="1708485"/>
            <a:ext cx="6626053" cy="473261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9DE30BE4-C8A6-41C4-BE9C-92C4D3B5CB9D}"/>
              </a:ext>
            </a:extLst>
          </p:cNvPr>
          <p:cNvSpPr txBox="1">
            <a:spLocks/>
          </p:cNvSpPr>
          <p:nvPr/>
        </p:nvSpPr>
        <p:spPr>
          <a:xfrm>
            <a:off x="1523999" y="1153651"/>
            <a:ext cx="9144000" cy="349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/>
              <a:t>182 km / 3,5 time kjøring</a:t>
            </a:r>
          </a:p>
        </p:txBody>
      </p:sp>
    </p:spTree>
    <p:extLst>
      <p:ext uri="{BB962C8B-B14F-4D97-AF65-F5344CB8AC3E}">
        <p14:creationId xmlns:p14="http://schemas.microsoft.com/office/powerpoint/2010/main" val="253105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/>
              <a:t>Kolonnetrasé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2E37663-A2BF-43A4-AE24-22D0D483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6" t="14014" r="6938" b="4898"/>
          <a:stretch/>
        </p:blipFill>
        <p:spPr>
          <a:xfrm>
            <a:off x="2657003" y="1784398"/>
            <a:ext cx="6877993" cy="470101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F02E3AD-587B-4E92-8ECA-1C368FD37627}"/>
              </a:ext>
            </a:extLst>
          </p:cNvPr>
          <p:cNvSpPr txBox="1"/>
          <p:nvPr/>
        </p:nvSpPr>
        <p:spPr>
          <a:xfrm>
            <a:off x="1628954" y="1178868"/>
            <a:ext cx="893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Tyrigrava – Mosseveien – E-18 – Sandvika – E-16 – Sollihøgda – </a:t>
            </a:r>
            <a:r>
              <a:rPr lang="nb-NO" dirty="0" err="1"/>
              <a:t>Utvikstranda</a:t>
            </a:r>
            <a:r>
              <a:rPr lang="nb-NO" dirty="0"/>
              <a:t> – </a:t>
            </a:r>
            <a:r>
              <a:rPr lang="nb-NO" dirty="0" err="1"/>
              <a:t>Sundvolden</a:t>
            </a:r>
            <a:endParaRPr lang="nb-NO" dirty="0"/>
          </a:p>
          <a:p>
            <a:pPr algn="ctr"/>
            <a:r>
              <a:rPr lang="nb-NO" dirty="0"/>
              <a:t>	57,5 km / 1 time og 15 min kjøretid</a:t>
            </a:r>
          </a:p>
        </p:txBody>
      </p:sp>
    </p:spTree>
    <p:extLst>
      <p:ext uri="{BB962C8B-B14F-4D97-AF65-F5344CB8AC3E}">
        <p14:creationId xmlns:p14="http://schemas.microsoft.com/office/powerpoint/2010/main" val="305282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 err="1"/>
              <a:t>Sundvolden</a:t>
            </a:r>
            <a:r>
              <a:rPr lang="nb-NO" dirty="0"/>
              <a:t> - </a:t>
            </a:r>
            <a:r>
              <a:rPr lang="nb-NO" dirty="0" err="1"/>
              <a:t>Granavolden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500CF7B-73C6-4D48-BD4B-307C210ECC90}"/>
              </a:ext>
            </a:extLst>
          </p:cNvPr>
          <p:cNvSpPr txBox="1"/>
          <p:nvPr/>
        </p:nvSpPr>
        <p:spPr>
          <a:xfrm>
            <a:off x="2809970" y="1130965"/>
            <a:ext cx="678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Sundvolden</a:t>
            </a:r>
            <a:r>
              <a:rPr lang="nb-NO" dirty="0"/>
              <a:t> – Åsaveien - </a:t>
            </a:r>
            <a:r>
              <a:rPr lang="nb-NO" dirty="0" err="1"/>
              <a:t>Klækken</a:t>
            </a:r>
            <a:r>
              <a:rPr lang="nb-NO" dirty="0"/>
              <a:t> – Jevnaker – Grymyr – </a:t>
            </a:r>
            <a:r>
              <a:rPr lang="nb-NO" dirty="0" err="1"/>
              <a:t>Granavolden</a:t>
            </a:r>
            <a:endParaRPr lang="nb-NO" dirty="0"/>
          </a:p>
          <a:p>
            <a:pPr algn="ctr"/>
            <a:r>
              <a:rPr lang="nb-NO" dirty="0"/>
              <a:t>50 km / 1 time kjøretid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728CDA2-3969-4717-9EEF-5C83BB3E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3" t="14969" r="9646" b="6918"/>
          <a:stretch/>
        </p:blipFill>
        <p:spPr>
          <a:xfrm>
            <a:off x="2930340" y="1809180"/>
            <a:ext cx="6331319" cy="48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9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 err="1"/>
              <a:t>Granavolden</a:t>
            </a:r>
            <a:r>
              <a:rPr lang="nb-NO" dirty="0"/>
              <a:t> - Oslo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500CF7B-73C6-4D48-BD4B-307C210ECC90}"/>
              </a:ext>
            </a:extLst>
          </p:cNvPr>
          <p:cNvSpPr txBox="1"/>
          <p:nvPr/>
        </p:nvSpPr>
        <p:spPr>
          <a:xfrm>
            <a:off x="3921021" y="1099081"/>
            <a:ext cx="434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Granavolden</a:t>
            </a:r>
            <a:r>
              <a:rPr lang="nb-NO" dirty="0"/>
              <a:t> – Gran – Roa – Nittedal – Oslo</a:t>
            </a:r>
          </a:p>
          <a:p>
            <a:pPr algn="ctr"/>
            <a:r>
              <a:rPr lang="nb-NO" dirty="0"/>
              <a:t>70 km / 1 time og 10 min kjøretid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DC376B5-8ABF-45F3-8E85-6268240A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0" t="16027" r="20826" b="10943"/>
          <a:stretch/>
        </p:blipFill>
        <p:spPr>
          <a:xfrm>
            <a:off x="3296886" y="1911716"/>
            <a:ext cx="5598228" cy="47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 err="1"/>
              <a:t>Sundvolden</a:t>
            </a:r>
            <a:r>
              <a:rPr lang="nb-NO" dirty="0"/>
              <a:t> - Oslo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397AF85-3371-41D5-90AA-B0E194A95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6" t="14287" r="8948" b="7346"/>
          <a:stretch/>
        </p:blipFill>
        <p:spPr>
          <a:xfrm>
            <a:off x="2587202" y="1809180"/>
            <a:ext cx="7017594" cy="479642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500CF7B-73C6-4D48-BD4B-307C210ECC90}"/>
              </a:ext>
            </a:extLst>
          </p:cNvPr>
          <p:cNvSpPr txBox="1"/>
          <p:nvPr/>
        </p:nvSpPr>
        <p:spPr>
          <a:xfrm>
            <a:off x="3267973" y="1130965"/>
            <a:ext cx="565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Sundvolden</a:t>
            </a:r>
            <a:r>
              <a:rPr lang="nb-NO" dirty="0"/>
              <a:t> – Åsaveien - </a:t>
            </a:r>
            <a:r>
              <a:rPr lang="nb-NO" dirty="0" err="1"/>
              <a:t>Klækken</a:t>
            </a:r>
            <a:r>
              <a:rPr lang="nb-NO" dirty="0"/>
              <a:t> – Jevnaker – Roa – Oslo</a:t>
            </a:r>
          </a:p>
          <a:p>
            <a:pPr algn="ctr"/>
            <a:r>
              <a:rPr lang="nb-NO" dirty="0"/>
              <a:t>100 km / 1 time og 50 minutter kjøretid</a:t>
            </a:r>
          </a:p>
        </p:txBody>
      </p:sp>
    </p:spTree>
    <p:extLst>
      <p:ext uri="{BB962C8B-B14F-4D97-AF65-F5344CB8AC3E}">
        <p14:creationId xmlns:p14="http://schemas.microsoft.com/office/powerpoint/2010/main" val="12690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Kolonnetrasé</vt:lpstr>
      <vt:lpstr>Estimert tidsskjema kortesje</vt:lpstr>
      <vt:lpstr>Trasé</vt:lpstr>
      <vt:lpstr>Kolonnetrasé</vt:lpstr>
      <vt:lpstr>Sundvolden - Granavolden</vt:lpstr>
      <vt:lpstr>Granavolden - Oslo</vt:lpstr>
      <vt:lpstr>Sundvolden - Oslo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Kolonnetrasé</dc:title>
  <dc:creator>Petter Karlend</dc:creator>
  <cp:lastModifiedBy>Petter Karlend</cp:lastModifiedBy>
  <cp:revision>4</cp:revision>
  <dcterms:created xsi:type="dcterms:W3CDTF">2022-03-16T20:31:49Z</dcterms:created>
  <dcterms:modified xsi:type="dcterms:W3CDTF">2022-04-25T18:29:25Z</dcterms:modified>
</cp:coreProperties>
</file>